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vamos nós </a:t>
            </a:r>
          </a:p>
          <a:p>
            <a:r>
              <a:rPr lang="pt-BR" dirty="0"/>
              <a:t>novo alento tomar, </a:t>
            </a:r>
          </a:p>
          <a:p>
            <a:r>
              <a:rPr lang="pt-BR" dirty="0"/>
              <a:t>Pois esse dia já não longe está, </a:t>
            </a:r>
          </a:p>
        </p:txBody>
      </p:sp>
    </p:spTree>
    <p:extLst>
      <p:ext uri="{BB962C8B-B14F-4D97-AF65-F5344CB8AC3E}">
        <p14:creationId xmlns:p14="http://schemas.microsoft.com/office/powerpoint/2010/main" val="70457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que Jesus os fiéis vai levar </a:t>
            </a:r>
          </a:p>
          <a:p>
            <a:r>
              <a:rPr lang="pt-BR" dirty="0"/>
              <a:t>Ao lugar em que a </a:t>
            </a:r>
          </a:p>
          <a:p>
            <a:r>
              <a:rPr lang="pt-BR" dirty="0"/>
              <a:t>celeste paz reinará.</a:t>
            </a:r>
          </a:p>
        </p:txBody>
      </p:sp>
    </p:spTree>
    <p:extLst>
      <p:ext uri="{BB962C8B-B14F-4D97-AF65-F5344CB8AC3E}">
        <p14:creationId xmlns:p14="http://schemas.microsoft.com/office/powerpoint/2010/main" val="2766515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6D99698-6490-48EA-85B5-FD4FED6A8F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Soai as novas! </a:t>
            </a:r>
          </a:p>
          <a:p>
            <a:r>
              <a:rPr lang="pt-BR" dirty="0"/>
              <a:t>Crentes, clamai! </a:t>
            </a:r>
          </a:p>
          <a:p>
            <a:r>
              <a:rPr lang="pt-BR" dirty="0"/>
              <a:t>Cristo bendito mui breve virá! </a:t>
            </a:r>
          </a:p>
        </p:txBody>
      </p:sp>
    </p:spTree>
    <p:extLst>
      <p:ext uri="{BB962C8B-B14F-4D97-AF65-F5344CB8AC3E}">
        <p14:creationId xmlns:p14="http://schemas.microsoft.com/office/powerpoint/2010/main" val="1557321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1F3B16-7B90-453F-A846-DB80CF2969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Vós, corações, ansiosos, rogai: </a:t>
            </a:r>
          </a:p>
          <a:p>
            <a:r>
              <a:rPr lang="pt-BR" dirty="0"/>
              <a:t>“Brevemente vem, Senhor, </a:t>
            </a:r>
          </a:p>
          <a:p>
            <a:r>
              <a:rPr lang="pt-BR" dirty="0"/>
              <a:t>ó vem, Salvador!”</a:t>
            </a:r>
          </a:p>
        </p:txBody>
      </p:sp>
    </p:spTree>
    <p:extLst>
      <p:ext uri="{BB962C8B-B14F-4D97-AF65-F5344CB8AC3E}">
        <p14:creationId xmlns:p14="http://schemas.microsoft.com/office/powerpoint/2010/main" val="417496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Em toda a Terra se viram sinais </a:t>
            </a:r>
          </a:p>
          <a:p>
            <a:r>
              <a:rPr lang="pt-BR" dirty="0"/>
              <a:t>Anunciando que Cristo virá.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peregrinos, cansados estais? </a:t>
            </a:r>
          </a:p>
          <a:p>
            <a:r>
              <a:rPr lang="pt-BR" dirty="0"/>
              <a:t>Eis que o dia mui </a:t>
            </a:r>
          </a:p>
          <a:p>
            <a:r>
              <a:rPr lang="pt-BR" dirty="0"/>
              <a:t>glorioso já perto está!</a:t>
            </a:r>
          </a:p>
        </p:txBody>
      </p:sp>
    </p:spTree>
    <p:extLst>
      <p:ext uri="{BB962C8B-B14F-4D97-AF65-F5344CB8AC3E}">
        <p14:creationId xmlns:p14="http://schemas.microsoft.com/office/powerpoint/2010/main" val="1492664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6D99698-6490-48EA-85B5-FD4FED6A8F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Soai as novas! </a:t>
            </a:r>
          </a:p>
          <a:p>
            <a:r>
              <a:rPr lang="pt-BR" dirty="0"/>
              <a:t>Crentes, clamai! </a:t>
            </a:r>
          </a:p>
          <a:p>
            <a:r>
              <a:rPr lang="pt-BR" dirty="0"/>
              <a:t>Cristo, bendito, mui breve virá! </a:t>
            </a:r>
          </a:p>
        </p:txBody>
      </p:sp>
    </p:spTree>
    <p:extLst>
      <p:ext uri="{BB962C8B-B14F-4D97-AF65-F5344CB8AC3E}">
        <p14:creationId xmlns:p14="http://schemas.microsoft.com/office/powerpoint/2010/main" val="2719697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1F3B16-7B90-453F-A846-DB80CF2969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Vós, corações, ansiosos, rogai: </a:t>
            </a:r>
          </a:p>
          <a:p>
            <a:r>
              <a:rPr lang="pt-BR" dirty="0"/>
              <a:t>“Brevemente vem, Senhor, </a:t>
            </a:r>
          </a:p>
          <a:p>
            <a:r>
              <a:rPr lang="pt-BR" dirty="0"/>
              <a:t>ó vem, Salvador!”</a:t>
            </a:r>
          </a:p>
        </p:txBody>
      </p:sp>
    </p:spTree>
    <p:extLst>
      <p:ext uri="{BB962C8B-B14F-4D97-AF65-F5344CB8AC3E}">
        <p14:creationId xmlns:p14="http://schemas.microsoft.com/office/powerpoint/2010/main" val="2898756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Esses sinais registrados no rol </a:t>
            </a:r>
          </a:p>
          <a:p>
            <a:r>
              <a:rPr lang="pt-BR" dirty="0"/>
              <a:t>Mostram-nos que </a:t>
            </a:r>
          </a:p>
          <a:p>
            <a:r>
              <a:rPr lang="pt-BR" dirty="0"/>
              <a:t>aquele dia virá: </a:t>
            </a:r>
          </a:p>
        </p:txBody>
      </p:sp>
    </p:spTree>
    <p:extLst>
      <p:ext uri="{BB962C8B-B14F-4D97-AF65-F5344CB8AC3E}">
        <p14:creationId xmlns:p14="http://schemas.microsoft.com/office/powerpoint/2010/main" val="2697405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Povos perplexos e trevas no Sol. </a:t>
            </a:r>
          </a:p>
          <a:p>
            <a:r>
              <a:rPr lang="pt-BR" dirty="0"/>
              <a:t>Homens desmaiando </a:t>
            </a:r>
          </a:p>
          <a:p>
            <a:r>
              <a:rPr lang="pt-BR" dirty="0"/>
              <a:t>de terror, já os há. </a:t>
            </a:r>
          </a:p>
        </p:txBody>
      </p:sp>
    </p:spTree>
    <p:extLst>
      <p:ext uri="{BB962C8B-B14F-4D97-AF65-F5344CB8AC3E}">
        <p14:creationId xmlns:p14="http://schemas.microsoft.com/office/powerpoint/2010/main" val="1774615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6D99698-6490-48EA-85B5-FD4FED6A8F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Soai as novas! </a:t>
            </a:r>
          </a:p>
          <a:p>
            <a:r>
              <a:rPr lang="pt-BR" dirty="0"/>
              <a:t>Crentes, clamai! </a:t>
            </a:r>
          </a:p>
          <a:p>
            <a:r>
              <a:rPr lang="pt-BR" dirty="0"/>
              <a:t>Cristo bendito mui breve virá! </a:t>
            </a:r>
          </a:p>
        </p:txBody>
      </p:sp>
    </p:spTree>
    <p:extLst>
      <p:ext uri="{BB962C8B-B14F-4D97-AF65-F5344CB8AC3E}">
        <p14:creationId xmlns:p14="http://schemas.microsoft.com/office/powerpoint/2010/main" val="3227858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BREVEMENTE VEM, SENHOR!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1F3B16-7B90-453F-A846-DB80CF2969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Vós, corações, ansiosos, rogai: </a:t>
            </a:r>
          </a:p>
          <a:p>
            <a:r>
              <a:rPr lang="pt-BR" dirty="0"/>
              <a:t>“Brevemente vem, Senhor, </a:t>
            </a:r>
          </a:p>
          <a:p>
            <a:r>
              <a:rPr lang="pt-BR" dirty="0"/>
              <a:t>ó vem, Salvador!”</a:t>
            </a:r>
          </a:p>
        </p:txBody>
      </p:sp>
    </p:spTree>
    <p:extLst>
      <p:ext uri="{BB962C8B-B14F-4D97-AF65-F5344CB8AC3E}">
        <p14:creationId xmlns:p14="http://schemas.microsoft.com/office/powerpoint/2010/main" val="1965741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267</Words>
  <Application>Microsoft Office PowerPoint</Application>
  <PresentationFormat>Apresentação na tela (16:9)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  <vt:lpstr>BREVEMENTE VEM, SENHOR!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2019-06-12T23:32:20Z</dcterms:modified>
</cp:coreProperties>
</file>

<file path=docProps/thumbnail.jpeg>
</file>